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65" r:id="rId3"/>
    <p:sldId id="283" r:id="rId4"/>
    <p:sldId id="260" r:id="rId5"/>
    <p:sldId id="261" r:id="rId6"/>
    <p:sldId id="258" r:id="rId7"/>
    <p:sldId id="259" r:id="rId8"/>
    <p:sldId id="284" r:id="rId9"/>
    <p:sldId id="282" r:id="rId10"/>
    <p:sldId id="264" r:id="rId11"/>
    <p:sldId id="281" r:id="rId12"/>
    <p:sldId id="263" r:id="rId13"/>
    <p:sldId id="262" r:id="rId14"/>
    <p:sldId id="285" r:id="rId15"/>
    <p:sldId id="270" r:id="rId16"/>
    <p:sldId id="286" r:id="rId17"/>
    <p:sldId id="269" r:id="rId18"/>
    <p:sldId id="271" r:id="rId19"/>
    <p:sldId id="273" r:id="rId20"/>
    <p:sldId id="272" r:id="rId21"/>
    <p:sldId id="275" r:id="rId22"/>
    <p:sldId id="266" r:id="rId23"/>
    <p:sldId id="277" r:id="rId24"/>
    <p:sldId id="287" r:id="rId25"/>
    <p:sldId id="276" r:id="rId26"/>
    <p:sldId id="278" r:id="rId27"/>
    <p:sldId id="297" r:id="rId28"/>
    <p:sldId id="288" r:id="rId29"/>
    <p:sldId id="292" r:id="rId30"/>
    <p:sldId id="295" r:id="rId31"/>
    <p:sldId id="291" r:id="rId32"/>
    <p:sldId id="294" r:id="rId33"/>
    <p:sldId id="293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DF24A-DA8E-47C8-87D5-0F6F56E67A5C}" type="datetimeFigureOut">
              <a:rPr lang="tr-TR" smtClean="0"/>
              <a:pPr/>
              <a:t>23.09.2012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B94D0-4085-4D17-955D-88981B5B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 let's start with this guy: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Hunter from the Future!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- this is funny, yet not so funny - the film was listed in the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OK, we started with an extreme example from a 1980's film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of you must be aware of what happened last year in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Devetashka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cave in Bulgaria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Scenes of the Hollywood block buster film Expendables II were shot in this magnificent cave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one of the biggest caves in Bulgaria at almost 2.5 kilometers long,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current Bulgarian legislation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Devetashka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cave is restricted to tourism and scientific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Bulgarian cavers have done their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 in trying to prevent it, but ...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let's take a brief look at one of the most destructive human occupations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Laos suffered about 50 years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ago. Between 1964 and 73, US aerial bombardment hit this small country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Viengxay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caves in North-Eastern Laos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Yarımburgaz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Istanbul City.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Imagine yourself 20 years from now, exploring this cave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 the “discovery” of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Botmeh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Cave by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Speleo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Club du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Liban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near Beirut. Imagine this: you have found a previously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unsurveyed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cave,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are not going to put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feet on that floor, no you are not.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example, this cave was submerged before even a single sole had a chance 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investigate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 the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Antelias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Cave 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Lebanon. It wasn't submerged behind a dam, it became the dam itself.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Another tragic story comes from Turkey.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Except that there was a small problem. The 30,000 strong colony refused to cooperate.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Maybe we didn't have a chance to stop the destruction in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Yarimburgaz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Cave 30 years ago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*should* have been able to stop filming in the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Devetaska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*should* be able to stop a dam being built our of concrete right inside a cave 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Lebanon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cave is special and important in so many respects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able to expose a comical attempt at bat relocation and save endangered species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Thank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Let me start with the fact that artifacts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recovered in archeological digs in the cave were dated to 700,000 years ago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it is not only human remains. Prior to these excavations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 a look at this map, which shows worldwide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Neanderthal finds. You will notice that there is a huge gap between the Middle East finds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have little time, so I can skip many of the later gems, such as this beautiful wall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ship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So, going back to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hunter future the future...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want to see the action? Here it is...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B94D0-4085-4D17-955D-88981B5B01B0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23.09.2012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li\Desktop\Koruma%20Sempozyum\FILMLER%20WMV\Yor%20sunum.wmv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li\Desktop\Koruma%20Sempozyum\FILMLER%20WMV\the%20expan%20sunum.wm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li\Desktop\Koruma%20Sempozyum\FILMLER%20WMV\Devetashkata%20sunum.wmv" TargetMode="Externa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li\Desktop\Koruma%20Sempozyum\FILMLER%20WMV\CAVE%20DESTROYED%20AFGHANISTAN%20sunum.wmv" TargetMode="Externa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li\Desktop\Koruma%20Sempozyum\FILMLER%20WMV\Grenade_clearing_Afghanistan.wmv" TargetMode="Externa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500174"/>
            <a:ext cx="8229600" cy="142876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Extraordinary Threats Require Extraordinary Actions</a:t>
            </a:r>
            <a:endParaRPr lang="tr-TR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3857628"/>
            <a:ext cx="8229600" cy="161448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Murat Egrikavuk, Ali </a:t>
            </a:r>
            <a:r>
              <a:rPr lang="en-US" sz="2800" dirty="0" err="1" smtClean="0">
                <a:latin typeface="Aharoni" pitchFamily="2" charset="-79"/>
                <a:cs typeface="Aharoni" pitchFamily="2" charset="-79"/>
              </a:rPr>
              <a:t>Yamac</a:t>
            </a:r>
            <a:endParaRPr lang="tr-TR" sz="2800" dirty="0" smtClean="0">
              <a:latin typeface="Aharoni" pitchFamily="2" charset="-79"/>
              <a:cs typeface="Aharoni" pitchFamily="2" charset="-79"/>
            </a:endParaRPr>
          </a:p>
          <a:p>
            <a:pPr algn="ctr">
              <a:buNone/>
            </a:pPr>
            <a:r>
              <a:rPr lang="en-US" sz="2800" dirty="0" err="1" smtClean="0">
                <a:latin typeface="Aharoni" pitchFamily="2" charset="-79"/>
                <a:cs typeface="Aharoni" pitchFamily="2" charset="-79"/>
              </a:rPr>
              <a:t>Obruk</a:t>
            </a: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Caving Group</a:t>
            </a:r>
            <a:r>
              <a:rPr lang="tr-TR" sz="2800" dirty="0" smtClean="0">
                <a:latin typeface="Aharoni" pitchFamily="2" charset="-79"/>
                <a:cs typeface="Aharoni" pitchFamily="2" charset="-79"/>
              </a:rPr>
              <a:t>/ TURKEY</a:t>
            </a:r>
            <a:endParaRPr lang="tr-TR" sz="28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or sunum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57325" y="1143000"/>
            <a:ext cx="622935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357298"/>
            <a:ext cx="8515352" cy="4525963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The 100 Most Enjoyably Bad Movies</a:t>
            </a:r>
            <a:r>
              <a:rPr lang="tr-TR" dirty="0" smtClean="0"/>
              <a:t> </a:t>
            </a:r>
            <a:r>
              <a:rPr lang="en-US" dirty="0" smtClean="0"/>
              <a:t>Ever</a:t>
            </a:r>
            <a:r>
              <a:rPr lang="tr-TR" dirty="0" smtClean="0"/>
              <a:t> </a:t>
            </a:r>
            <a:r>
              <a:rPr lang="en-US" dirty="0" smtClean="0"/>
              <a:t>Made</a:t>
            </a: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en-US" dirty="0" smtClean="0"/>
              <a:t>1983 Golden Raspberry </a:t>
            </a:r>
            <a:r>
              <a:rPr lang="tr-TR" dirty="0" err="1" smtClean="0"/>
              <a:t>Nominations</a:t>
            </a:r>
            <a:r>
              <a:rPr lang="en-US" dirty="0" smtClean="0"/>
              <a:t>:</a:t>
            </a:r>
            <a:endParaRPr lang="tr-TR" dirty="0" smtClean="0"/>
          </a:p>
          <a:p>
            <a:pPr algn="ctr">
              <a:buNone/>
            </a:pPr>
            <a:r>
              <a:rPr lang="en-US" dirty="0" smtClean="0"/>
              <a:t> </a:t>
            </a:r>
            <a:endParaRPr lang="tr-TR" dirty="0" smtClean="0"/>
          </a:p>
          <a:p>
            <a:pPr algn="ctr">
              <a:buNone/>
            </a:pPr>
            <a:r>
              <a:rPr lang="en-US" dirty="0" smtClean="0"/>
              <a:t>Worst New Star</a:t>
            </a:r>
          </a:p>
          <a:p>
            <a:pPr algn="ctr">
              <a:buNone/>
            </a:pPr>
            <a:r>
              <a:rPr lang="en-US" dirty="0" smtClean="0"/>
              <a:t>Worst Musical Score</a:t>
            </a:r>
            <a:endParaRPr lang="tr-TR" dirty="0" smtClean="0"/>
          </a:p>
          <a:p>
            <a:pPr algn="ctr">
              <a:buNone/>
            </a:pPr>
            <a:r>
              <a:rPr lang="en-US" dirty="0" smtClean="0"/>
              <a:t>Worst Original Song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Muhteşem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857232"/>
            <a:ext cx="8643966" cy="5251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Devetashk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68" y="645663"/>
            <a:ext cx="8533774" cy="5712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Devetashka Expandables 2.jpg"/>
          <p:cNvPicPr>
            <a:picLocks noChangeAspect="1"/>
          </p:cNvPicPr>
          <p:nvPr/>
        </p:nvPicPr>
        <p:blipFill>
          <a:blip r:embed="rId3"/>
          <a:srcRect b="26554"/>
          <a:stretch>
            <a:fillRect/>
          </a:stretch>
        </p:blipFill>
        <p:spPr>
          <a:xfrm>
            <a:off x="357190" y="1000108"/>
            <a:ext cx="8429652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he expan sunum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000" y="685800"/>
            <a:ext cx="68580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Devetashkata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357166"/>
            <a:ext cx="6929096" cy="6159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Devetashkata Cave 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571480"/>
            <a:ext cx="7572396" cy="5679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evetashkata sunum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28728" y="128586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AVE DESTROYED AFGHANISTAN sunum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43042" y="1357298"/>
            <a:ext cx="5953156" cy="4464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yor photo 1.jpg"/>
          <p:cNvPicPr>
            <a:picLocks noChangeAspect="1"/>
          </p:cNvPicPr>
          <p:nvPr/>
        </p:nvPicPr>
        <p:blipFill>
          <a:blip r:embed="rId3" cstate="print"/>
          <a:srcRect t="2223"/>
          <a:stretch>
            <a:fillRect/>
          </a:stretch>
        </p:blipFill>
        <p:spPr>
          <a:xfrm>
            <a:off x="1643042" y="285728"/>
            <a:ext cx="5973527" cy="6283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laos contamination ma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121421"/>
            <a:ext cx="5572164" cy="6593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Viengxay caves la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571480"/>
            <a:ext cx="8643966" cy="5762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enade_clearing_Afghanistan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714612" y="2643182"/>
            <a:ext cx="3377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err="1" smtClean="0"/>
              <a:t>Botmeh</a:t>
            </a:r>
            <a:r>
              <a:rPr lang="tr-TR" sz="4000" dirty="0" smtClean="0"/>
              <a:t> </a:t>
            </a:r>
            <a:r>
              <a:rPr lang="tr-TR" sz="4000" dirty="0" err="1" smtClean="0"/>
              <a:t>Cave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714612" y="2643182"/>
            <a:ext cx="3377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err="1" smtClean="0"/>
              <a:t>Botmeh</a:t>
            </a:r>
            <a:r>
              <a:rPr lang="tr-TR" sz="4000" dirty="0" smtClean="0"/>
              <a:t> </a:t>
            </a:r>
            <a:r>
              <a:rPr lang="tr-TR" sz="4000" dirty="0" err="1" smtClean="0"/>
              <a:t>Cave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P3020117.JPG"/>
          <p:cNvPicPr>
            <a:picLocks noChangeAspect="1"/>
          </p:cNvPicPr>
          <p:nvPr/>
        </p:nvPicPr>
        <p:blipFill>
          <a:blip r:embed="rId3"/>
          <a:srcRect l="9274" t="12734" r="11670" b="24446"/>
          <a:stretch>
            <a:fillRect/>
          </a:stretch>
        </p:blipFill>
        <p:spPr>
          <a:xfrm>
            <a:off x="71406" y="785794"/>
            <a:ext cx="8870420" cy="5286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Mgharet Antelias cav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857232"/>
            <a:ext cx="8001024" cy="5319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Havr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838822"/>
            <a:ext cx="8072462" cy="537626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havran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825500"/>
            <a:ext cx="7823200" cy="520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yarimburgaz-magarasi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928670"/>
            <a:ext cx="7461849" cy="4943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yarimburgaz sat image.jpg"/>
          <p:cNvPicPr>
            <a:picLocks noChangeAspect="1"/>
          </p:cNvPicPr>
          <p:nvPr/>
        </p:nvPicPr>
        <p:blipFill>
          <a:blip r:embed="rId3"/>
          <a:srcRect l="8593" r="12500" b="2643"/>
          <a:stretch>
            <a:fillRect/>
          </a:stretch>
        </p:blipFill>
        <p:spPr>
          <a:xfrm>
            <a:off x="413313" y="1000108"/>
            <a:ext cx="8373529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Devetashkata Cave 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571480"/>
            <a:ext cx="7572396" cy="5679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Mgharet Antelias cave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428604"/>
            <a:ext cx="4033032" cy="6072206"/>
          </a:xfrm>
          <a:prstGeom prst="rect">
            <a:avLst/>
          </a:prstGeom>
        </p:spPr>
      </p:pic>
      <p:pic>
        <p:nvPicPr>
          <p:cNvPr id="5" name="4 Resim" descr="Mgharet Antelias cave 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500042"/>
            <a:ext cx="3930663" cy="6062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Havran 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642918"/>
            <a:ext cx="7522852" cy="5642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warispa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785794"/>
            <a:ext cx="4233883" cy="5021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yarimburgaz-magarasi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928670"/>
            <a:ext cx="7461849" cy="4943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YARMBU~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500042"/>
            <a:ext cx="5976553" cy="57766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ybr-kazilar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1000108"/>
            <a:ext cx="6885725" cy="48725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Neandertalien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00" y="928670"/>
            <a:ext cx="7487914" cy="4857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yarımb 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954" y="1643050"/>
            <a:ext cx="5171643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yor photo 1.jpg"/>
          <p:cNvPicPr>
            <a:picLocks noChangeAspect="1"/>
          </p:cNvPicPr>
          <p:nvPr/>
        </p:nvPicPr>
        <p:blipFill>
          <a:blip r:embed="rId3" cstate="print"/>
          <a:srcRect t="2223"/>
          <a:stretch>
            <a:fillRect/>
          </a:stretch>
        </p:blipFill>
        <p:spPr>
          <a:xfrm>
            <a:off x="1643042" y="285728"/>
            <a:ext cx="5973527" cy="6283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553</Words>
  <PresentationFormat>Ekran Gösterisi (4:3)</PresentationFormat>
  <Paragraphs>74</Paragraphs>
  <Slides>33</Slides>
  <Notes>31</Notes>
  <HiddenSlides>0</HiddenSlides>
  <MMClips>5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4" baseType="lpstr">
      <vt:lpstr>Ofis Teması</vt:lpstr>
      <vt:lpstr>Extraordinary Threats Require Extraordinary Actions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Extraordinary Threats Require Extraordinary Actions</dc:title>
  <dc:creator>Ali</dc:creator>
  <cp:lastModifiedBy>Ali</cp:lastModifiedBy>
  <cp:revision>50</cp:revision>
  <dcterms:created xsi:type="dcterms:W3CDTF">2012-08-18T19:43:53Z</dcterms:created>
  <dcterms:modified xsi:type="dcterms:W3CDTF">2012-09-23T07:01:46Z</dcterms:modified>
</cp:coreProperties>
</file>